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86" r:id="rId2"/>
    <p:sldId id="300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6794"/>
    <a:srgbClr val="333333"/>
    <a:srgbClr val="05495E"/>
    <a:srgbClr val="00AEEF"/>
    <a:srgbClr val="41A7BF"/>
    <a:srgbClr val="1287C3"/>
    <a:srgbClr val="317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3" autoAdjust="0"/>
    <p:restoredTop sz="94994" autoAdjust="0"/>
  </p:normalViewPr>
  <p:slideViewPr>
    <p:cSldViewPr>
      <p:cViewPr varScale="1">
        <p:scale>
          <a:sx n="108" d="100"/>
          <a:sy n="108" d="100"/>
        </p:scale>
        <p:origin x="1350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03559-DE3C-4957-B8BF-39AC9C02E313}" type="datetimeFigureOut">
              <a:rPr lang="uk-UA" smtClean="0"/>
              <a:t>14.12.2020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4E254-D8D5-4FA6-B6CB-EA1013C8596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4219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722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7152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576064" cy="432048"/>
          </a:xfrm>
        </p:spPr>
        <p:txBody>
          <a:bodyPr>
            <a:noAutofit/>
          </a:bodyPr>
          <a:lstStyle/>
          <a:p>
            <a:r>
              <a:rPr lang="ru-RU" sz="1600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30</a:t>
            </a:r>
            <a:r>
              <a:rPr lang="en-US" sz="1600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1600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5576" y="404664"/>
            <a:ext cx="8132387" cy="86409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18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1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18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ru-RU" sz="14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ШУКАЙТЕ БОГА… </a:t>
            </a:r>
            <a:r>
              <a:rPr lang="ru-RU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прагнучи</a:t>
            </a:r>
            <a:r>
              <a:rPr lang="ru-RU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визволення</a:t>
            </a:r>
            <a:br>
              <a:rPr lang="en-US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людей </a:t>
            </a:r>
            <a:r>
              <a:rPr lang="ru-RU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від</a:t>
            </a:r>
            <a:r>
              <a:rPr lang="ru-RU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сил </a:t>
            </a:r>
            <a:r>
              <a:rPr lang="ru-RU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темряви</a:t>
            </a:r>
            <a:r>
              <a:rPr lang="ru-RU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 useBgFill="1">
        <p:nvSpPr>
          <p:cNvPr id="5" name="Заголовок 1"/>
          <p:cNvSpPr txBox="1">
            <a:spLocks/>
          </p:cNvSpPr>
          <p:nvPr/>
        </p:nvSpPr>
        <p:spPr>
          <a:xfrm>
            <a:off x="395537" y="1916832"/>
            <a:ext cx="7920880" cy="403244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3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3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ru-RU" sz="3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…Люди ж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темряву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більш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полюбили, як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світло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лихі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були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їхні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вчинки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  <a:p>
            <a:pPr algn="l"/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хто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робить за правдою, той до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світла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йде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діла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його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виявились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зроблені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Бозі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вони.</a:t>
            </a:r>
            <a:endParaRPr lang="en-US" sz="3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 useBgFill="1">
        <p:nvSpPr>
          <p:cNvPr id="6" name="Заголовок 1"/>
          <p:cNvSpPr txBox="1">
            <a:spLocks/>
          </p:cNvSpPr>
          <p:nvPr/>
        </p:nvSpPr>
        <p:spPr>
          <a:xfrm>
            <a:off x="6804248" y="6129553"/>
            <a:ext cx="1696338" cy="31910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14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Івана</a:t>
            </a:r>
            <a:r>
              <a:rPr lang="ru-RU" sz="1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3:19, 21</a:t>
            </a:r>
            <a:endParaRPr lang="en-US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15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5497" y="64589"/>
            <a:ext cx="9073007" cy="559665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3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3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постійно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приносиш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світло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Твоєї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любові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життя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багатьох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людей. Але вони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знову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й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знову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вибирають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для себе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любов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до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темряви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вони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вважають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за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краще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ховатися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тіні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своїх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звичних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гріхів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Ми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молимося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великою силою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Твоєї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благодаті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підштовхнув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їх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до того,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вони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зробили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бодай один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крок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до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світла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Твоєї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правди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А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після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цього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першого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кроку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дай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їм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зробити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ще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один, і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потім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ще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один,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допоки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вони не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дійдуть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до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яскравої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надії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те,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їм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можливо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змінитися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en-US" sz="30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11560" y="5877272"/>
            <a:ext cx="8352928" cy="79208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114000"/>
              </a:lnSpc>
            </a:pPr>
            <a:r>
              <a:rPr lang="ru-RU" sz="1600" i="1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</a:t>
            </a:r>
            <a:r>
              <a:rPr lang="en-US" sz="1600" i="1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16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світло</a:t>
            </a:r>
            <a:r>
              <a:rPr lang="ru-RU" sz="16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Євангелії</a:t>
            </a:r>
            <a:r>
              <a:rPr lang="ru-RU" sz="16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показувало</a:t>
            </a:r>
            <a:r>
              <a:rPr lang="ru-RU" sz="16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до </a:t>
            </a:r>
            <a:r>
              <a:rPr lang="ru-RU" sz="16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якого</a:t>
            </a:r>
            <a:r>
              <a:rPr lang="ru-RU" sz="16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рабства </a:t>
            </a:r>
            <a:r>
              <a:rPr lang="ru-RU" sz="16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веде</a:t>
            </a:r>
            <a:r>
              <a:rPr lang="ru-RU" sz="16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бунтарство </a:t>
            </a:r>
            <a:r>
              <a:rPr lang="ru-RU" sz="16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проти</a:t>
            </a:r>
            <a:r>
              <a:rPr lang="ru-RU" sz="16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en-US" sz="16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600" i="1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ru-RU" sz="16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Бога, і </a:t>
            </a:r>
            <a:r>
              <a:rPr lang="ru-RU" sz="16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сяяло</a:t>
            </a:r>
            <a:r>
              <a:rPr lang="ru-RU" sz="16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їм</a:t>
            </a:r>
            <a:r>
              <a:rPr lang="ru-RU" sz="16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надією</a:t>
            </a:r>
            <a:r>
              <a:rPr lang="ru-RU" sz="16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свободу в </a:t>
            </a:r>
            <a:r>
              <a:rPr lang="ru-RU" sz="16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Ісусі</a:t>
            </a:r>
            <a:r>
              <a:rPr lang="ru-RU" sz="16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1600" i="1" u="sng" dirty="0">
              <a:solidFill>
                <a:schemeClr val="bg1"/>
              </a:solidFill>
              <a:uFill>
                <a:solidFill>
                  <a:srgbClr val="FFC000"/>
                </a:solidFill>
              </a:u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1600" i="1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</a:t>
            </a:r>
            <a:r>
              <a:rPr lang="en-US" sz="1600" i="1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16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для </a:t>
            </a:r>
            <a:r>
              <a:rPr lang="ru-RU" sz="16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новонавернених</a:t>
            </a:r>
            <a:r>
              <a:rPr lang="ru-RU" sz="16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правда стала </a:t>
            </a:r>
            <a:r>
              <a:rPr lang="ru-RU" sz="16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їхнім</a:t>
            </a:r>
            <a:r>
              <a:rPr lang="ru-RU" sz="16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щоденним</a:t>
            </a:r>
            <a:r>
              <a:rPr lang="ru-RU" sz="16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життям</a:t>
            </a:r>
            <a:r>
              <a:rPr lang="ru-RU" sz="16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123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</TotalTime>
  <Words>184</Words>
  <Application>Microsoft Office PowerPoint</Application>
  <PresentationFormat>Екран (4:3)</PresentationFormat>
  <Paragraphs>18</Paragraphs>
  <Slides>2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</vt:i4>
      </vt:variant>
    </vt:vector>
  </HeadingPairs>
  <TitlesOfParts>
    <vt:vector size="7" baseType="lpstr">
      <vt:lpstr>Arial</vt:lpstr>
      <vt:lpstr>Calibri</vt:lpstr>
      <vt:lpstr>Georgia</vt:lpstr>
      <vt:lpstr>Verdana</vt:lpstr>
      <vt:lpstr>Тема Office</vt:lpstr>
      <vt:lpstr>30.</vt:lpstr>
      <vt:lpstr>Презентація PowerPoint</vt:lpstr>
    </vt:vector>
  </TitlesOfParts>
  <Company>Light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Dkey</dc:creator>
  <cp:lastModifiedBy>Dubenchuk Ivanka</cp:lastModifiedBy>
  <cp:revision>227</cp:revision>
  <dcterms:created xsi:type="dcterms:W3CDTF">2011-03-25T18:27:23Z</dcterms:created>
  <dcterms:modified xsi:type="dcterms:W3CDTF">2020-12-14T12:13:27Z</dcterms:modified>
</cp:coreProperties>
</file>